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3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00E6-E3A3-FD47-B635-93A0A4C5C77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20135-6EBB-124E-97D4-5376F5A9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77DA-CD37-AC4B-AD71-9F2D5E1BF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91E78-68C2-8189-E06E-EA2292C37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92F6-1B8C-421C-896B-27AFDAB8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1091-55EA-4299-A094-2CA72688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3F2DC-79C2-9A5D-36CF-D1D4DA6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1F34-4688-2271-8B97-B78B42FD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B643A-7A7D-0984-490E-5216F2645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A8CC-9593-50B0-8014-3692C1B6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D5050-28F7-ADD1-520C-A33CCCD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B7863-DCFF-86A4-9602-AE287124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5C4CE-A749-68DD-D2B6-079785CA7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5CFB4-8FB5-C6BF-E970-AC8B8A9CB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0DC60-3294-E366-8365-8CB55C37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FF076-4855-D586-7A1C-D595FBC7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CE80D-88C1-E2A9-291A-6CDF5ED1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9CAA-1A6D-9E85-9473-016AD763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4562-F0B8-0BC1-9A60-52D1E2497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45BA-D814-B8C5-33CF-6CD25300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F1AE-500F-6C2C-901D-6744D929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CD79C-4899-A889-91AC-32D1D54F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5D30-6CB3-2FCB-6071-0F8706DF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8E304-E541-7C8E-B59B-9236E5571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E5375-5A0F-1B5F-EE52-1124FA26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D2831-5C86-D91C-6F14-BB557E4B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5BDB-DF89-6732-3ECE-3451CBD7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1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9133-D925-4894-0697-C054F6DC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B3FD-2CB5-9CA7-9EB7-694AABE70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C6429-A18B-2935-F69D-1F6726FE6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0F6F5-47A8-C0C5-F039-D74880A9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0ABD9-AE44-B288-29E0-10A19EDE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8F0BE-C77E-9CA4-EF7C-F2FEF2EE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C1F1-EF72-F484-9F04-8D9BF723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2CCE9-6029-309F-2354-69D9E275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AA3FF-5C0E-512C-268C-52F433BA5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F632A-B486-3702-72DE-9B01FE84A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40B22-3A3F-0B6B-A68F-88A7EEB03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1C91D-1370-BD90-7801-B8140522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B6EF1-63C4-8CE3-C670-8F520A64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F3C60-CBD4-EF93-32DD-E8F3D45C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0AA3-8BF6-4A9C-ED3F-7D002D3C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49FAB-008B-927A-3A49-C14B3CEE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1B74B-3662-59EE-953C-828E9866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26A9F-A6FA-F715-F937-445B626C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4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6F7E0-3EC5-4775-EEA4-9CBD77B1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351ED-BA9E-17D8-2CA0-B3527A61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9D85-93AD-71E9-C2D3-C5FEE32F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FAFB-46F1-4FD7-D008-E81B6C66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53FA-28DB-2E75-722A-725572AF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902E0-3EA5-9ED3-3164-56EF77210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36589-1B40-AD79-997D-CEB0119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FA327-F1FC-972D-FC2B-70EDAD92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48B73-358F-FA28-2168-1B0E65EC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9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14A8-84C2-9D7B-8468-4ACED1A2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D4E69-C0AF-67C8-6E2C-34EF345A4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0E4F6-4DEE-4AED-5A83-9FDE9AF4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E60AB-5B59-29A1-EE4D-DC30FE4C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DE8AD-4AB2-A8FC-A2FC-54383C5E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8E46B-7D13-870F-DB02-15731161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506E2-6F54-BDBE-B063-658D5270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A80F2-0533-5E8A-7687-3902F706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281C3-93D2-8F62-3F4D-E33B3003B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9D9F7-18A6-C847-9A4B-EB155BE3E12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80986-66A6-EB82-CB48-85718421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A3FC3-1569-E941-76BE-6BB8453D6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22452-C512-8546-ABF8-EC70A52A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ereza/Library/Group%20Containers/UBF8T346G9.ms/WebArchiveCopyPasteTempFiles/com.microsoft.Word/page16image5665878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ma.org/collection/works/147128?sov_referrer=art_term&amp;art_term_slug=maps-borders-and-networ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thebys.com/en/articles/alighiero-boettis-mapp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292499477_Sites_and_senses_mapping_Palestinian_territories_in_Mona_Hatoum%27s_sculpture_present_tense/figures?lo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collection/works/9065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opte.org/the-inter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ch.co.uk/wp-content/uploads/2017/03/3_1998_Everyday-Architecture_SOS-1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chitectural-review.com/essays/folio/folio-sarah-wigglesworths-dining-tab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C2FD2-A4A9-1CC2-0007-D3D199A6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01" y="1011420"/>
            <a:ext cx="9613397" cy="117764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5E4D0-AC94-2EE9-47D5-B6C2FE9B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l-GR" sz="5600" dirty="0"/>
              <a:t>Χάρτες/ Χαρτογράφηση στη Σύγχρονη Τέχνη</a:t>
            </a: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70689-438A-F5E2-2571-0030B5805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l-GR" dirty="0"/>
              <a:t>Ενότητα </a:t>
            </a:r>
            <a:r>
              <a:rPr lang="en-US" dirty="0" err="1"/>
              <a:t>SciArt</a:t>
            </a:r>
            <a:r>
              <a:rPr lang="en-US" dirty="0"/>
              <a:t>: </a:t>
            </a:r>
            <a:r>
              <a:rPr lang="el-GR" dirty="0"/>
              <a:t>Ταξίδια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3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F854C-F524-327C-9C92-1C792635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Χαρτογράφηση/ Εμπειρία Περπατήματος Καλλιτέχνης: </a:t>
            </a:r>
            <a:r>
              <a:rPr lang="el-GR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Francis</a:t>
            </a:r>
            <a:r>
              <a:rPr lang="el-GR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Alys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D:\SCHOOLS\ucyarch101\references\sitespacedocumentationmapping\francisalys copy.jpg">
            <a:extLst>
              <a:ext uri="{FF2B5EF4-FFF2-40B4-BE49-F238E27FC236}">
                <a16:creationId xmlns:a16="http://schemas.microsoft.com/office/drawing/2014/main" id="{C48BBD24-7D79-5768-2939-F816BEB6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1515887"/>
            <a:ext cx="5708649" cy="379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FE05-82A9-48B4-7AF9-49F38FB6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Συναισθήματα χαρτογράφησης</a:t>
            </a:r>
            <a:br>
              <a:rPr lang="el-GR" dirty="0"/>
            </a:br>
            <a:r>
              <a:rPr lang="el-GR" dirty="0"/>
              <a:t>Καλλιτέχνης: </a:t>
            </a:r>
            <a:r>
              <a:rPr lang="en-US" dirty="0" err="1"/>
              <a:t>Rirkrit</a:t>
            </a:r>
            <a:r>
              <a:rPr lang="en-US" dirty="0"/>
              <a:t> </a:t>
            </a:r>
            <a:r>
              <a:rPr lang="en-US" dirty="0" err="1"/>
              <a:t>Tiravanja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98A522-D3EE-8F8A-5221-DD2459A77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page16image56658784">
            <a:extLst>
              <a:ext uri="{FF2B5EF4-FFF2-40B4-BE49-F238E27FC236}">
                <a16:creationId xmlns:a16="http://schemas.microsoft.com/office/drawing/2014/main" id="{6AEC6EC8-7874-85C7-0F73-F294C0AB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227"/>
            <a:ext cx="12192001" cy="15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58E34-A809-C916-BAF8-FD28F5A444AA}"/>
              </a:ext>
            </a:extLst>
          </p:cNvPr>
          <p:cNvSpPr txBox="1"/>
          <p:nvPr/>
        </p:nvSpPr>
        <p:spPr>
          <a:xfrm>
            <a:off x="3168017" y="4047903"/>
            <a:ext cx="6856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Rirkrit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Tiravanja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Untitled 2008-2011 (The map of the land of feeling), scroll with digital printing, lithography, chine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screenprint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8F92F-3A81-3189-655C-8B48DEDB24A7}"/>
              </a:ext>
            </a:extLst>
          </p:cNvPr>
          <p:cNvSpPr txBox="1"/>
          <p:nvPr/>
        </p:nvSpPr>
        <p:spPr>
          <a:xfrm>
            <a:off x="210208" y="6085490"/>
            <a:ext cx="1074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Πηγή/Σύνδεσμος:</a:t>
            </a:r>
            <a:r>
              <a:rPr lang="en-GB" sz="1800" i="1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https://www.moma.org/collection/works/147128?sov_referrer=art_term&amp;art_term_slug=maps-borders-and-networks</a:t>
            </a:r>
            <a:r>
              <a:rPr lang="en-GB" sz="18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). 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7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844-4E5F-9E52-2EDB-698940F9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Καλλιτέχνης: </a:t>
            </a:r>
            <a:r>
              <a:rPr lang="en-GB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Alighiero</a:t>
            </a:r>
            <a:r>
              <a:rPr lang="en-GB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Boetti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97315E-B367-3F3A-216D-219488716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42" y="1523670"/>
            <a:ext cx="9892916" cy="44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76A824-25E8-9579-9E87-0B623CC4CD4B}"/>
              </a:ext>
            </a:extLst>
          </p:cNvPr>
          <p:cNvSpPr txBox="1"/>
          <p:nvPr/>
        </p:nvSpPr>
        <p:spPr>
          <a:xfrm>
            <a:off x="1272746" y="5968313"/>
            <a:ext cx="390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cap="all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entonSans"/>
              </a:rPr>
              <a:t>ALIGHIERO BOETTI, </a:t>
            </a:r>
            <a:r>
              <a:rPr lang="en-GB" b="0" i="1" cap="all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entonSans"/>
              </a:rPr>
              <a:t>MAPPA, </a:t>
            </a:r>
            <a:r>
              <a:rPr lang="en-GB" b="0" i="0" cap="all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entonSans"/>
              </a:rPr>
              <a:t>1989-1991.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46E8D-9E93-0DB5-BBD2-E43383AD18B2}"/>
              </a:ext>
            </a:extLst>
          </p:cNvPr>
          <p:cNvSpPr txBox="1"/>
          <p:nvPr/>
        </p:nvSpPr>
        <p:spPr>
          <a:xfrm>
            <a:off x="1272746" y="6337645"/>
            <a:ext cx="8080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Πηγή/Σύνδεσμος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https://www.sothebys.com/en/articles/alighiero-boettis-mappa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F783-138E-D3FA-F27E-4A62AFE6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11"/>
            <a:ext cx="10515600" cy="1325563"/>
          </a:xfrm>
        </p:spPr>
        <p:txBody>
          <a:bodyPr/>
          <a:lstStyle/>
          <a:p>
            <a:r>
              <a:rPr lang="el-GR" dirty="0"/>
              <a:t>Μνήμη χαρτογράφησης</a:t>
            </a:r>
            <a:br>
              <a:rPr lang="el-GR" dirty="0"/>
            </a:br>
            <a:r>
              <a:rPr lang="el-GR" dirty="0"/>
              <a:t>Καλλιτέχνης: </a:t>
            </a:r>
            <a:r>
              <a:rPr lang="en-US" dirty="0"/>
              <a:t>Mona </a:t>
            </a:r>
            <a:r>
              <a:rPr lang="en-US" dirty="0" err="1"/>
              <a:t>Hatoum</a:t>
            </a:r>
            <a:endParaRPr lang="en-US" dirty="0"/>
          </a:p>
        </p:txBody>
      </p:sp>
      <p:pic>
        <p:nvPicPr>
          <p:cNvPr id="3074" name="Picture 2" descr="1 Mona Hatoum, Present Tense, 1996, soap and glass beads, 4.5 × 241 ×... |  Download Scientific Diagram">
            <a:extLst>
              <a:ext uri="{FF2B5EF4-FFF2-40B4-BE49-F238E27FC236}">
                <a16:creationId xmlns:a16="http://schemas.microsoft.com/office/drawing/2014/main" id="{1596D013-2C44-3266-461D-EF1AAA1331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6" y="1526157"/>
            <a:ext cx="4612332" cy="46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sent Tense | Mona Hatoum at the Cunard for Liverpool Bien… | Flickr">
            <a:extLst>
              <a:ext uri="{FF2B5EF4-FFF2-40B4-BE49-F238E27FC236}">
                <a16:creationId xmlns:a16="http://schemas.microsoft.com/office/drawing/2014/main" id="{88B48E18-95BB-341F-DE66-6E98231E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84" y="1526157"/>
            <a:ext cx="4612331" cy="30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A16EC-A363-DFED-3BB3-820280A4130C}"/>
              </a:ext>
            </a:extLst>
          </p:cNvPr>
          <p:cNvSpPr txBox="1"/>
          <p:nvPr/>
        </p:nvSpPr>
        <p:spPr>
          <a:xfrm>
            <a:off x="5901417" y="4731678"/>
            <a:ext cx="4612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Mona </a:t>
            </a:r>
            <a:r>
              <a:rPr lang="en-GB" b="0" i="0" dirty="0" err="1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Hatoum</a:t>
            </a:r>
            <a:r>
              <a:rPr lang="en-GB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, Present Tense, 1996, soap and glass beads, 4.5 × 241 × 299 cm, installation at </a:t>
            </a:r>
            <a:r>
              <a:rPr lang="en-GB" b="0" i="0" dirty="0" err="1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Anadiel</a:t>
            </a:r>
            <a:r>
              <a:rPr lang="en-GB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 Gallery, Jerusalem. Courtesy White Cube and </a:t>
            </a:r>
            <a:r>
              <a:rPr lang="en-GB" b="0" i="0" dirty="0" err="1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Anadiel</a:t>
            </a:r>
            <a:r>
              <a:rPr lang="en-GB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Inter Var"/>
              </a:rPr>
              <a:t> Gallery, Jerusalem.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2784C-365F-6923-8BAA-905AA264C61D}"/>
              </a:ext>
            </a:extLst>
          </p:cNvPr>
          <p:cNvSpPr txBox="1"/>
          <p:nvPr/>
        </p:nvSpPr>
        <p:spPr>
          <a:xfrm>
            <a:off x="5901417" y="5999242"/>
            <a:ext cx="582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Πηγή/Σύνδεσμος</a:t>
            </a:r>
            <a:r>
              <a:rPr lang="en-US" sz="1200" dirty="0"/>
              <a:t>: </a:t>
            </a:r>
            <a:r>
              <a:rPr lang="en-US" sz="1200" dirty="0">
                <a:hlinkClick r:id="rId4"/>
              </a:rPr>
              <a:t>https://www.researchgate.net/publication/292499477_Sites_and_senses_mapping_Palestinian_territories_in_Mona_Hatoum%27s_sculpture_present_tense/figures?lo=1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72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1EDB-FBA7-2064-DB53-E678C8A9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Ένας εναλλακτικός παγκόσμιος χάρτης Καλλιτέχνης: </a:t>
            </a:r>
            <a:r>
              <a:rPr lang="el-GR" dirty="0" err="1"/>
              <a:t>Hong</a:t>
            </a:r>
            <a:r>
              <a:rPr lang="el-GR" dirty="0"/>
              <a:t> </a:t>
            </a:r>
            <a:r>
              <a:rPr lang="el-GR" dirty="0" err="1"/>
              <a:t>Hao</a:t>
            </a:r>
            <a:endParaRPr lang="en-US" dirty="0"/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6385D0D9-7764-9AF8-4175-2BEA927D7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12" y="1592211"/>
            <a:ext cx="7285098" cy="45541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EADCB-E35C-02F3-51C2-65D95FDE7C0E}"/>
              </a:ext>
            </a:extLst>
          </p:cNvPr>
          <p:cNvSpPr txBox="1"/>
          <p:nvPr/>
        </p:nvSpPr>
        <p:spPr>
          <a:xfrm>
            <a:off x="8671036" y="4742579"/>
            <a:ext cx="3153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Hong Hao. The World Map A. 2000. Screenprint. composition (irreg.): 12 3/4 x 23 5/8" (32.4 x 60 cm); sheet: 22 7/16 x 30" (57 x 76.2 cm).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727AB-674D-89A2-CC9B-9BCFF135E426}"/>
              </a:ext>
            </a:extLst>
          </p:cNvPr>
          <p:cNvSpPr txBox="1"/>
          <p:nvPr/>
        </p:nvSpPr>
        <p:spPr>
          <a:xfrm>
            <a:off x="1177159" y="6316717"/>
            <a:ext cx="674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Πηγή/Σύνδεσμος: </a:t>
            </a:r>
            <a:r>
              <a:rPr lang="en-US" dirty="0">
                <a:hlinkClick r:id="rId3"/>
              </a:rPr>
              <a:t>https://www.moma.org/collection/works/90652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357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6AE2-807B-B792-221D-16A87AD8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05" y="706540"/>
            <a:ext cx="6878869" cy="720623"/>
          </a:xfrm>
        </p:spPr>
        <p:txBody>
          <a:bodyPr>
            <a:normAutofit fontScale="90000"/>
          </a:bodyPr>
          <a:lstStyle/>
          <a:p>
            <a:r>
              <a:rPr lang="en-US" dirty="0"/>
              <a:t>Mapping the Internet </a:t>
            </a:r>
            <a:r>
              <a:rPr lang="el-GR" dirty="0"/>
              <a:t>Καλλιτέχνης: </a:t>
            </a:r>
            <a:r>
              <a:rPr lang="en-US" dirty="0"/>
              <a:t>Barrett Lyon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A1F4-95D3-7F25-866D-601301AB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957" y="4576817"/>
            <a:ext cx="3365938" cy="191605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Barrett Lyon, </a:t>
            </a:r>
            <a:r>
              <a:rPr lang="en-GB" sz="180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Map of the Internet, 2003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το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Πηγή/Σύνδεσμος: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https://www.opte.org/the-internet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170" name="Picture 2" descr="Beautiful, Intriguing, and Illegal Ways to Map the Internet | WIRED">
            <a:extLst>
              <a:ext uri="{FF2B5EF4-FFF2-40B4-BE49-F238E27FC236}">
                <a16:creationId xmlns:a16="http://schemas.microsoft.com/office/drawing/2014/main" id="{40EBCBC0-C69E-0C91-7CFC-D8C76EE3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8" y="2139581"/>
            <a:ext cx="7742881" cy="43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8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2FC7-9649-8365-7B9C-5A1B1607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60" y="753692"/>
            <a:ext cx="5334000" cy="1708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latin typeface="+mj-lt"/>
                <a:ea typeface="+mj-ea"/>
                <a:cs typeface="+mj-cs"/>
              </a:rPr>
              <a:t>Mapping the everyday</a:t>
            </a:r>
            <a:br>
              <a:rPr lang="en-US" sz="3700" kern="1200" dirty="0">
                <a:latin typeface="+mj-lt"/>
                <a:ea typeface="+mj-ea"/>
                <a:cs typeface="+mj-cs"/>
              </a:rPr>
            </a:br>
            <a:r>
              <a:rPr lang="en-US" sz="3700" kern="1200" dirty="0">
                <a:latin typeface="+mj-lt"/>
                <a:ea typeface="+mj-ea"/>
                <a:cs typeface="+mj-cs"/>
              </a:rPr>
              <a:t>Sarah Wigglesworth</a:t>
            </a:r>
            <a:br>
              <a:rPr lang="en-US" sz="3700" kern="1200" dirty="0">
                <a:latin typeface="+mj-lt"/>
                <a:ea typeface="+mj-ea"/>
                <a:cs typeface="+mj-cs"/>
              </a:rPr>
            </a:br>
            <a:r>
              <a:rPr lang="en-US" sz="3700" kern="1200" dirty="0">
                <a:latin typeface="+mj-lt"/>
                <a:ea typeface="+mj-ea"/>
                <a:cs typeface="+mj-cs"/>
              </a:rPr>
              <a:t>Time/ Layering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01E5C-29CF-C9E9-0677-EC9F234A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760" y="753692"/>
            <a:ext cx="3730280" cy="53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DBE0A-6489-2AD0-8EA2-2F54784F4BE5}"/>
              </a:ext>
            </a:extLst>
          </p:cNvPr>
          <p:cNvSpPr txBox="1"/>
          <p:nvPr/>
        </p:nvSpPr>
        <p:spPr>
          <a:xfrm>
            <a:off x="1029297" y="6383697"/>
            <a:ext cx="1028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hlinkClick r:id="rId3"/>
              </a:rPr>
              <a:t>Πηγή/Σύνδεσμος</a:t>
            </a:r>
            <a:r>
              <a:rPr lang="en-US" sz="1600" dirty="0">
                <a:hlinkClick r:id="rId3"/>
              </a:rPr>
              <a:t>:</a:t>
            </a:r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https://www.architectural-review.com/essays/folio/folio-sarah-wigglesworths-dining-tables</a:t>
            </a:r>
            <a:r>
              <a:rPr lang="en-US" sz="16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B6E66-0B73-4D20-E8BB-F7272706E537}"/>
              </a:ext>
            </a:extLst>
          </p:cNvPr>
          <p:cNvSpPr txBox="1"/>
          <p:nvPr/>
        </p:nvSpPr>
        <p:spPr>
          <a:xfrm>
            <a:off x="3951957" y="5371886"/>
            <a:ext cx="2814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Sarah Wigglesworth, The Dining Room Table Drawing 2001</a:t>
            </a:r>
          </a:p>
        </p:txBody>
      </p:sp>
    </p:spTree>
    <p:extLst>
      <p:ext uri="{BB962C8B-B14F-4D97-AF65-F5344CB8AC3E}">
        <p14:creationId xmlns:p14="http://schemas.microsoft.com/office/powerpoint/2010/main" val="79252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339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-apple-system</vt:lpstr>
      <vt:lpstr>Aptos</vt:lpstr>
      <vt:lpstr>Aptos Display</vt:lpstr>
      <vt:lpstr>Arial</vt:lpstr>
      <vt:lpstr>BentonSans</vt:lpstr>
      <vt:lpstr>Calibri</vt:lpstr>
      <vt:lpstr>Inter Var</vt:lpstr>
      <vt:lpstr>Roboto</vt:lpstr>
      <vt:lpstr>Times New Roman</vt:lpstr>
      <vt:lpstr>Office Theme</vt:lpstr>
      <vt:lpstr>Χάρτες/ Χαρτογράφηση στη Σύγχρονη Τέχνη</vt:lpstr>
      <vt:lpstr>Χαρτογράφηση/ Εμπειρία Περπατήματος Καλλιτέχνης: Francis Alys</vt:lpstr>
      <vt:lpstr>Συναισθήματα χαρτογράφησης Καλλιτέχνης: Rirkrit Tiravanja</vt:lpstr>
      <vt:lpstr>Καλλιτέχνης: Alighiero Boetti</vt:lpstr>
      <vt:lpstr>Μνήμη χαρτογράφησης Καλλιτέχνης: Mona Hatoum</vt:lpstr>
      <vt:lpstr>Ένας εναλλακτικός παγκόσμιος χάρτης Καλλιτέχνης: Hong Hao</vt:lpstr>
      <vt:lpstr>Mapping the Internet Καλλιτέχνης: Barrett Lyon</vt:lpstr>
      <vt:lpstr>Mapping the everyday Sarah Wigglesworth Time/ Layering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G. Anastasiou</dc:creator>
  <cp:lastModifiedBy>Chrystalla Panagi</cp:lastModifiedBy>
  <cp:revision>5</cp:revision>
  <dcterms:created xsi:type="dcterms:W3CDTF">2024-08-13T12:40:01Z</dcterms:created>
  <dcterms:modified xsi:type="dcterms:W3CDTF">2025-01-03T11:35:35Z</dcterms:modified>
</cp:coreProperties>
</file>